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2" r:id="rId3"/>
    <p:sldId id="257" r:id="rId4"/>
    <p:sldId id="267" r:id="rId5"/>
    <p:sldId id="270" r:id="rId6"/>
    <p:sldId id="264" r:id="rId7"/>
    <p:sldId id="265" r:id="rId8"/>
    <p:sldId id="269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E33"/>
    <a:srgbClr val="FFF0D1"/>
    <a:srgbClr val="FFEECD"/>
    <a:srgbClr val="FFF4DD"/>
    <a:srgbClr val="FFFFE5"/>
    <a:srgbClr val="FFCC29"/>
    <a:srgbClr val="E6C55C"/>
    <a:srgbClr val="FFD13F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43D3-AEA1-4FDA-B2B1-D3B89702FFA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270D-A585-472F-9FD8-5D85EBCC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3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heroes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amyat-naroda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784" y="-40616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175">
                <a:solidFill>
                  <a:srgbClr val="FFCE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30100" y="5782453"/>
            <a:ext cx="9186645" cy="109929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57262 w 9287940"/>
              <a:gd name="connsiteY0" fmla="*/ 988912 h 1129858"/>
              <a:gd name="connsiteX1" fmla="*/ 2190470 w 9287940"/>
              <a:gd name="connsiteY1" fmla="*/ 76946 h 1129858"/>
              <a:gd name="connsiteX2" fmla="*/ 8076300 w 9287940"/>
              <a:gd name="connsiteY2" fmla="*/ 1035912 h 1129858"/>
              <a:gd name="connsiteX3" fmla="*/ 9283862 w 9287940"/>
              <a:gd name="connsiteY3" fmla="*/ 795301 h 1129858"/>
              <a:gd name="connsiteX4" fmla="*/ 9281807 w 9287940"/>
              <a:gd name="connsiteY4" fmla="*/ 1060693 h 1129858"/>
              <a:gd name="connsiteX5" fmla="*/ 9212642 w 9287940"/>
              <a:gd name="connsiteY5" fmla="*/ 1129858 h 1129858"/>
              <a:gd name="connsiteX6" fmla="*/ 206972 w 9287940"/>
              <a:gd name="connsiteY6" fmla="*/ 1129858 h 1129858"/>
              <a:gd name="connsiteX7" fmla="*/ 137807 w 9287940"/>
              <a:gd name="connsiteY7" fmla="*/ 1060693 h 1129858"/>
              <a:gd name="connsiteX8" fmla="*/ 157262 w 9287940"/>
              <a:gd name="connsiteY8" fmla="*/ 988912 h 1129858"/>
              <a:gd name="connsiteX0" fmla="*/ 193299 w 9217518"/>
              <a:gd name="connsiteY0" fmla="*/ 24880 h 1899622"/>
              <a:gd name="connsiteX1" fmla="*/ 2120048 w 9217518"/>
              <a:gd name="connsiteY1" fmla="*/ 846710 h 1899622"/>
              <a:gd name="connsiteX2" fmla="*/ 8005878 w 9217518"/>
              <a:gd name="connsiteY2" fmla="*/ 1805676 h 1899622"/>
              <a:gd name="connsiteX3" fmla="*/ 9213440 w 9217518"/>
              <a:gd name="connsiteY3" fmla="*/ 1565065 h 1899622"/>
              <a:gd name="connsiteX4" fmla="*/ 9211385 w 9217518"/>
              <a:gd name="connsiteY4" fmla="*/ 1830457 h 1899622"/>
              <a:gd name="connsiteX5" fmla="*/ 9142220 w 9217518"/>
              <a:gd name="connsiteY5" fmla="*/ 1899622 h 1899622"/>
              <a:gd name="connsiteX6" fmla="*/ 136550 w 9217518"/>
              <a:gd name="connsiteY6" fmla="*/ 1899622 h 1899622"/>
              <a:gd name="connsiteX7" fmla="*/ 67385 w 9217518"/>
              <a:gd name="connsiteY7" fmla="*/ 1830457 h 1899622"/>
              <a:gd name="connsiteX8" fmla="*/ 193299 w 9217518"/>
              <a:gd name="connsiteY8" fmla="*/ 24880 h 1899622"/>
              <a:gd name="connsiteX0" fmla="*/ 187702 w 9211921"/>
              <a:gd name="connsiteY0" fmla="*/ 56704 h 1931446"/>
              <a:gd name="connsiteX1" fmla="*/ 2114451 w 9211921"/>
              <a:gd name="connsiteY1" fmla="*/ 878534 h 1931446"/>
              <a:gd name="connsiteX2" fmla="*/ 8000281 w 9211921"/>
              <a:gd name="connsiteY2" fmla="*/ 1837500 h 1931446"/>
              <a:gd name="connsiteX3" fmla="*/ 9207843 w 9211921"/>
              <a:gd name="connsiteY3" fmla="*/ 1596889 h 1931446"/>
              <a:gd name="connsiteX4" fmla="*/ 9205788 w 9211921"/>
              <a:gd name="connsiteY4" fmla="*/ 1862281 h 1931446"/>
              <a:gd name="connsiteX5" fmla="*/ 9136623 w 9211921"/>
              <a:gd name="connsiteY5" fmla="*/ 1931446 h 1931446"/>
              <a:gd name="connsiteX6" fmla="*/ 130953 w 9211921"/>
              <a:gd name="connsiteY6" fmla="*/ 1931446 h 1931446"/>
              <a:gd name="connsiteX7" fmla="*/ 73617 w 9211921"/>
              <a:gd name="connsiteY7" fmla="*/ 128486 h 1931446"/>
              <a:gd name="connsiteX8" fmla="*/ 187702 w 9211921"/>
              <a:gd name="connsiteY8" fmla="*/ 56704 h 1931446"/>
              <a:gd name="connsiteX0" fmla="*/ 187702 w 9211921"/>
              <a:gd name="connsiteY0" fmla="*/ 56704 h 1978948"/>
              <a:gd name="connsiteX1" fmla="*/ 2114451 w 9211921"/>
              <a:gd name="connsiteY1" fmla="*/ 878534 h 1978948"/>
              <a:gd name="connsiteX2" fmla="*/ 8000281 w 9211921"/>
              <a:gd name="connsiteY2" fmla="*/ 1837500 h 1978948"/>
              <a:gd name="connsiteX3" fmla="*/ 9207843 w 9211921"/>
              <a:gd name="connsiteY3" fmla="*/ 1596889 h 1978948"/>
              <a:gd name="connsiteX4" fmla="*/ 9205788 w 9211921"/>
              <a:gd name="connsiteY4" fmla="*/ 1862281 h 1978948"/>
              <a:gd name="connsiteX5" fmla="*/ 9136623 w 9211921"/>
              <a:gd name="connsiteY5" fmla="*/ 1931446 h 1978948"/>
              <a:gd name="connsiteX6" fmla="*/ 71810 w 9211921"/>
              <a:gd name="connsiteY6" fmla="*/ 1978948 h 1978948"/>
              <a:gd name="connsiteX7" fmla="*/ 73617 w 9211921"/>
              <a:gd name="connsiteY7" fmla="*/ 128486 h 1978948"/>
              <a:gd name="connsiteX8" fmla="*/ 187702 w 9211921"/>
              <a:gd name="connsiteY8" fmla="*/ 56704 h 1978948"/>
              <a:gd name="connsiteX0" fmla="*/ 182303 w 9206522"/>
              <a:gd name="connsiteY0" fmla="*/ 143870 h 2066114"/>
              <a:gd name="connsiteX1" fmla="*/ 2109052 w 9206522"/>
              <a:gd name="connsiteY1" fmla="*/ 965700 h 2066114"/>
              <a:gd name="connsiteX2" fmla="*/ 7994882 w 9206522"/>
              <a:gd name="connsiteY2" fmla="*/ 1924666 h 2066114"/>
              <a:gd name="connsiteX3" fmla="*/ 9202444 w 9206522"/>
              <a:gd name="connsiteY3" fmla="*/ 1684055 h 2066114"/>
              <a:gd name="connsiteX4" fmla="*/ 9200389 w 9206522"/>
              <a:gd name="connsiteY4" fmla="*/ 1949447 h 2066114"/>
              <a:gd name="connsiteX5" fmla="*/ 9131224 w 9206522"/>
              <a:gd name="connsiteY5" fmla="*/ 2018612 h 2066114"/>
              <a:gd name="connsiteX6" fmla="*/ 66411 w 9206522"/>
              <a:gd name="connsiteY6" fmla="*/ 2066114 h 2066114"/>
              <a:gd name="connsiteX7" fmla="*/ 80048 w 9206522"/>
              <a:gd name="connsiteY7" fmla="*/ 49398 h 2066114"/>
              <a:gd name="connsiteX8" fmla="*/ 182303 w 9206522"/>
              <a:gd name="connsiteY8" fmla="*/ 143870 h 2066114"/>
              <a:gd name="connsiteX0" fmla="*/ 177095 w 9201314"/>
              <a:gd name="connsiteY0" fmla="*/ 307090 h 2229334"/>
              <a:gd name="connsiteX1" fmla="*/ 2103844 w 9201314"/>
              <a:gd name="connsiteY1" fmla="*/ 1128920 h 2229334"/>
              <a:gd name="connsiteX2" fmla="*/ 7989674 w 9201314"/>
              <a:gd name="connsiteY2" fmla="*/ 2087886 h 2229334"/>
              <a:gd name="connsiteX3" fmla="*/ 9197236 w 9201314"/>
              <a:gd name="connsiteY3" fmla="*/ 1847275 h 2229334"/>
              <a:gd name="connsiteX4" fmla="*/ 9195181 w 9201314"/>
              <a:gd name="connsiteY4" fmla="*/ 2112667 h 2229334"/>
              <a:gd name="connsiteX5" fmla="*/ 9126016 w 9201314"/>
              <a:gd name="connsiteY5" fmla="*/ 2181832 h 2229334"/>
              <a:gd name="connsiteX6" fmla="*/ 61203 w 9201314"/>
              <a:gd name="connsiteY6" fmla="*/ 2229334 h 2229334"/>
              <a:gd name="connsiteX7" fmla="*/ 86669 w 9201314"/>
              <a:gd name="connsiteY7" fmla="*/ 22612 h 2229334"/>
              <a:gd name="connsiteX8" fmla="*/ 177095 w 9201314"/>
              <a:gd name="connsiteY8" fmla="*/ 307090 h 2229334"/>
              <a:gd name="connsiteX0" fmla="*/ 37672 w 9152317"/>
              <a:gd name="connsiteY0" fmla="*/ 23374 h 2230096"/>
              <a:gd name="connsiteX1" fmla="*/ 2054847 w 9152317"/>
              <a:gd name="connsiteY1" fmla="*/ 1129682 h 2230096"/>
              <a:gd name="connsiteX2" fmla="*/ 7940677 w 9152317"/>
              <a:gd name="connsiteY2" fmla="*/ 2088648 h 2230096"/>
              <a:gd name="connsiteX3" fmla="*/ 9148239 w 9152317"/>
              <a:gd name="connsiteY3" fmla="*/ 1848037 h 2230096"/>
              <a:gd name="connsiteX4" fmla="*/ 9146184 w 9152317"/>
              <a:gd name="connsiteY4" fmla="*/ 2113429 h 2230096"/>
              <a:gd name="connsiteX5" fmla="*/ 9077019 w 9152317"/>
              <a:gd name="connsiteY5" fmla="*/ 2182594 h 2230096"/>
              <a:gd name="connsiteX6" fmla="*/ 12206 w 9152317"/>
              <a:gd name="connsiteY6" fmla="*/ 2230096 h 2230096"/>
              <a:gd name="connsiteX7" fmla="*/ 37672 w 9152317"/>
              <a:gd name="connsiteY7" fmla="*/ 23374 h 2230096"/>
              <a:gd name="connsiteX0" fmla="*/ 3477 w 9165438"/>
              <a:gd name="connsiteY0" fmla="*/ 22550 h 2276774"/>
              <a:gd name="connsiteX1" fmla="*/ 2067968 w 9165438"/>
              <a:gd name="connsiteY1" fmla="*/ 1176360 h 2276774"/>
              <a:gd name="connsiteX2" fmla="*/ 7953798 w 9165438"/>
              <a:gd name="connsiteY2" fmla="*/ 2135326 h 2276774"/>
              <a:gd name="connsiteX3" fmla="*/ 9161360 w 9165438"/>
              <a:gd name="connsiteY3" fmla="*/ 1894715 h 2276774"/>
              <a:gd name="connsiteX4" fmla="*/ 9159305 w 9165438"/>
              <a:gd name="connsiteY4" fmla="*/ 2160107 h 2276774"/>
              <a:gd name="connsiteX5" fmla="*/ 9090140 w 9165438"/>
              <a:gd name="connsiteY5" fmla="*/ 2229272 h 2276774"/>
              <a:gd name="connsiteX6" fmla="*/ 25327 w 9165438"/>
              <a:gd name="connsiteY6" fmla="*/ 2276774 h 2276774"/>
              <a:gd name="connsiteX7" fmla="*/ 3477 w 9165438"/>
              <a:gd name="connsiteY7" fmla="*/ 22550 h 2276774"/>
              <a:gd name="connsiteX0" fmla="*/ 2451 w 9164412"/>
              <a:gd name="connsiteY0" fmla="*/ 528032 h 2782256"/>
              <a:gd name="connsiteX1" fmla="*/ 2066942 w 9164412"/>
              <a:gd name="connsiteY1" fmla="*/ 1681842 h 2782256"/>
              <a:gd name="connsiteX2" fmla="*/ 7952772 w 9164412"/>
              <a:gd name="connsiteY2" fmla="*/ 2640808 h 2782256"/>
              <a:gd name="connsiteX3" fmla="*/ 9160334 w 9164412"/>
              <a:gd name="connsiteY3" fmla="*/ 2400197 h 2782256"/>
              <a:gd name="connsiteX4" fmla="*/ 9158279 w 9164412"/>
              <a:gd name="connsiteY4" fmla="*/ 2665589 h 2782256"/>
              <a:gd name="connsiteX5" fmla="*/ 9089114 w 9164412"/>
              <a:gd name="connsiteY5" fmla="*/ 2734754 h 2782256"/>
              <a:gd name="connsiteX6" fmla="*/ 24301 w 9164412"/>
              <a:gd name="connsiteY6" fmla="*/ 2782256 h 2782256"/>
              <a:gd name="connsiteX7" fmla="*/ 2451 w 9164412"/>
              <a:gd name="connsiteY7" fmla="*/ 528032 h 2782256"/>
              <a:gd name="connsiteX0" fmla="*/ 49800 w 9211761"/>
              <a:gd name="connsiteY0" fmla="*/ 599928 h 2854152"/>
              <a:gd name="connsiteX1" fmla="*/ 195620 w 9211761"/>
              <a:gd name="connsiteY1" fmla="*/ 63454 h 2854152"/>
              <a:gd name="connsiteX2" fmla="*/ 2114291 w 9211761"/>
              <a:gd name="connsiteY2" fmla="*/ 1753738 h 2854152"/>
              <a:gd name="connsiteX3" fmla="*/ 8000121 w 9211761"/>
              <a:gd name="connsiteY3" fmla="*/ 2712704 h 2854152"/>
              <a:gd name="connsiteX4" fmla="*/ 9207683 w 9211761"/>
              <a:gd name="connsiteY4" fmla="*/ 2472093 h 2854152"/>
              <a:gd name="connsiteX5" fmla="*/ 9205628 w 9211761"/>
              <a:gd name="connsiteY5" fmla="*/ 2737485 h 2854152"/>
              <a:gd name="connsiteX6" fmla="*/ 9136463 w 9211761"/>
              <a:gd name="connsiteY6" fmla="*/ 2806650 h 2854152"/>
              <a:gd name="connsiteX7" fmla="*/ 71650 w 9211761"/>
              <a:gd name="connsiteY7" fmla="*/ 2854152 h 2854152"/>
              <a:gd name="connsiteX8" fmla="*/ 49800 w 9211761"/>
              <a:gd name="connsiteY8" fmla="*/ 599928 h 2854152"/>
              <a:gd name="connsiteX0" fmla="*/ 2451 w 9164412"/>
              <a:gd name="connsiteY0" fmla="*/ 720570 h 2974794"/>
              <a:gd name="connsiteX1" fmla="*/ 148271 w 9164412"/>
              <a:gd name="connsiteY1" fmla="*/ 184096 h 2974794"/>
              <a:gd name="connsiteX2" fmla="*/ 2066942 w 9164412"/>
              <a:gd name="connsiteY2" fmla="*/ 1874380 h 2974794"/>
              <a:gd name="connsiteX3" fmla="*/ 7952772 w 9164412"/>
              <a:gd name="connsiteY3" fmla="*/ 2833346 h 2974794"/>
              <a:gd name="connsiteX4" fmla="*/ 9160334 w 9164412"/>
              <a:gd name="connsiteY4" fmla="*/ 2592735 h 2974794"/>
              <a:gd name="connsiteX5" fmla="*/ 9158279 w 9164412"/>
              <a:gd name="connsiteY5" fmla="*/ 2858127 h 2974794"/>
              <a:gd name="connsiteX6" fmla="*/ 9089114 w 9164412"/>
              <a:gd name="connsiteY6" fmla="*/ 2927292 h 2974794"/>
              <a:gd name="connsiteX7" fmla="*/ 24301 w 9164412"/>
              <a:gd name="connsiteY7" fmla="*/ 2974794 h 2974794"/>
              <a:gd name="connsiteX8" fmla="*/ 2451 w 9164412"/>
              <a:gd name="connsiteY8" fmla="*/ 720570 h 2974794"/>
              <a:gd name="connsiteX0" fmla="*/ 95219 w 9257180"/>
              <a:gd name="connsiteY0" fmla="*/ 624854 h 2879078"/>
              <a:gd name="connsiteX1" fmla="*/ 241039 w 9257180"/>
              <a:gd name="connsiteY1" fmla="*/ 88380 h 2879078"/>
              <a:gd name="connsiteX2" fmla="*/ 2159710 w 9257180"/>
              <a:gd name="connsiteY2" fmla="*/ 1778664 h 2879078"/>
              <a:gd name="connsiteX3" fmla="*/ 8045540 w 9257180"/>
              <a:gd name="connsiteY3" fmla="*/ 2737630 h 2879078"/>
              <a:gd name="connsiteX4" fmla="*/ 9253102 w 9257180"/>
              <a:gd name="connsiteY4" fmla="*/ 2497019 h 2879078"/>
              <a:gd name="connsiteX5" fmla="*/ 9251047 w 9257180"/>
              <a:gd name="connsiteY5" fmla="*/ 2762411 h 2879078"/>
              <a:gd name="connsiteX6" fmla="*/ 9181882 w 9257180"/>
              <a:gd name="connsiteY6" fmla="*/ 2831576 h 2879078"/>
              <a:gd name="connsiteX7" fmla="*/ 117069 w 9257180"/>
              <a:gd name="connsiteY7" fmla="*/ 2879078 h 2879078"/>
              <a:gd name="connsiteX8" fmla="*/ 95219 w 9257180"/>
              <a:gd name="connsiteY8" fmla="*/ 624854 h 2879078"/>
              <a:gd name="connsiteX0" fmla="*/ 9625 w 9171586"/>
              <a:gd name="connsiteY0" fmla="*/ 955192 h 3209416"/>
              <a:gd name="connsiteX1" fmla="*/ 155445 w 9171586"/>
              <a:gd name="connsiteY1" fmla="*/ 418718 h 3209416"/>
              <a:gd name="connsiteX2" fmla="*/ 2074116 w 9171586"/>
              <a:gd name="connsiteY2" fmla="*/ 2109002 h 3209416"/>
              <a:gd name="connsiteX3" fmla="*/ 7959946 w 9171586"/>
              <a:gd name="connsiteY3" fmla="*/ 3067968 h 3209416"/>
              <a:gd name="connsiteX4" fmla="*/ 9167508 w 9171586"/>
              <a:gd name="connsiteY4" fmla="*/ 2827357 h 3209416"/>
              <a:gd name="connsiteX5" fmla="*/ 9165453 w 9171586"/>
              <a:gd name="connsiteY5" fmla="*/ 3092749 h 3209416"/>
              <a:gd name="connsiteX6" fmla="*/ 9096288 w 9171586"/>
              <a:gd name="connsiteY6" fmla="*/ 3161914 h 3209416"/>
              <a:gd name="connsiteX7" fmla="*/ 31475 w 9171586"/>
              <a:gd name="connsiteY7" fmla="*/ 3209416 h 3209416"/>
              <a:gd name="connsiteX8" fmla="*/ 9625 w 9171586"/>
              <a:gd name="connsiteY8" fmla="*/ 955192 h 3209416"/>
              <a:gd name="connsiteX0" fmla="*/ 18034 w 9179995"/>
              <a:gd name="connsiteY0" fmla="*/ 1078882 h 3333106"/>
              <a:gd name="connsiteX1" fmla="*/ 163854 w 9179995"/>
              <a:gd name="connsiteY1" fmla="*/ 542408 h 3333106"/>
              <a:gd name="connsiteX2" fmla="*/ 2082525 w 9179995"/>
              <a:gd name="connsiteY2" fmla="*/ 2232692 h 3333106"/>
              <a:gd name="connsiteX3" fmla="*/ 7968355 w 9179995"/>
              <a:gd name="connsiteY3" fmla="*/ 3191658 h 3333106"/>
              <a:gd name="connsiteX4" fmla="*/ 9175917 w 9179995"/>
              <a:gd name="connsiteY4" fmla="*/ 2951047 h 3333106"/>
              <a:gd name="connsiteX5" fmla="*/ 9173862 w 9179995"/>
              <a:gd name="connsiteY5" fmla="*/ 3216439 h 3333106"/>
              <a:gd name="connsiteX6" fmla="*/ 9104697 w 9179995"/>
              <a:gd name="connsiteY6" fmla="*/ 3285604 h 3333106"/>
              <a:gd name="connsiteX7" fmla="*/ 39884 w 9179995"/>
              <a:gd name="connsiteY7" fmla="*/ 3333106 h 3333106"/>
              <a:gd name="connsiteX8" fmla="*/ 18034 w 9179995"/>
              <a:gd name="connsiteY8" fmla="*/ 1078882 h 3333106"/>
              <a:gd name="connsiteX0" fmla="*/ 29759 w 9191720"/>
              <a:gd name="connsiteY0" fmla="*/ 1016688 h 3270912"/>
              <a:gd name="connsiteX1" fmla="*/ 149850 w 9191720"/>
              <a:gd name="connsiteY1" fmla="*/ 573204 h 3270912"/>
              <a:gd name="connsiteX2" fmla="*/ 2094250 w 9191720"/>
              <a:gd name="connsiteY2" fmla="*/ 2170498 h 3270912"/>
              <a:gd name="connsiteX3" fmla="*/ 7980080 w 9191720"/>
              <a:gd name="connsiteY3" fmla="*/ 3129464 h 3270912"/>
              <a:gd name="connsiteX4" fmla="*/ 9187642 w 9191720"/>
              <a:gd name="connsiteY4" fmla="*/ 2888853 h 3270912"/>
              <a:gd name="connsiteX5" fmla="*/ 9185587 w 9191720"/>
              <a:gd name="connsiteY5" fmla="*/ 3154245 h 3270912"/>
              <a:gd name="connsiteX6" fmla="*/ 9116422 w 9191720"/>
              <a:gd name="connsiteY6" fmla="*/ 3223410 h 3270912"/>
              <a:gd name="connsiteX7" fmla="*/ 51609 w 9191720"/>
              <a:gd name="connsiteY7" fmla="*/ 3270912 h 3270912"/>
              <a:gd name="connsiteX8" fmla="*/ 29759 w 9191720"/>
              <a:gd name="connsiteY8" fmla="*/ 1016688 h 3270912"/>
              <a:gd name="connsiteX0" fmla="*/ 4923 w 9166884"/>
              <a:gd name="connsiteY0" fmla="*/ 1043602 h 3297826"/>
              <a:gd name="connsiteX1" fmla="*/ 125014 w 9166884"/>
              <a:gd name="connsiteY1" fmla="*/ 600118 h 3297826"/>
              <a:gd name="connsiteX2" fmla="*/ 2069414 w 9166884"/>
              <a:gd name="connsiteY2" fmla="*/ 2197412 h 3297826"/>
              <a:gd name="connsiteX3" fmla="*/ 7955244 w 9166884"/>
              <a:gd name="connsiteY3" fmla="*/ 3156378 h 3297826"/>
              <a:gd name="connsiteX4" fmla="*/ 9162806 w 9166884"/>
              <a:gd name="connsiteY4" fmla="*/ 2915767 h 3297826"/>
              <a:gd name="connsiteX5" fmla="*/ 9160751 w 9166884"/>
              <a:gd name="connsiteY5" fmla="*/ 3181159 h 3297826"/>
              <a:gd name="connsiteX6" fmla="*/ 9091586 w 9166884"/>
              <a:gd name="connsiteY6" fmla="*/ 3250324 h 3297826"/>
              <a:gd name="connsiteX7" fmla="*/ 26773 w 9166884"/>
              <a:gd name="connsiteY7" fmla="*/ 3297826 h 3297826"/>
              <a:gd name="connsiteX8" fmla="*/ 4923 w 9166884"/>
              <a:gd name="connsiteY8" fmla="*/ 1043602 h 3297826"/>
              <a:gd name="connsiteX0" fmla="*/ 3657 w 9165618"/>
              <a:gd name="connsiteY0" fmla="*/ 1043974 h 3298198"/>
              <a:gd name="connsiteX1" fmla="*/ 123748 w 9165618"/>
              <a:gd name="connsiteY1" fmla="*/ 600490 h 3298198"/>
              <a:gd name="connsiteX2" fmla="*/ 2068148 w 9165618"/>
              <a:gd name="connsiteY2" fmla="*/ 2197784 h 3298198"/>
              <a:gd name="connsiteX3" fmla="*/ 7953978 w 9165618"/>
              <a:gd name="connsiteY3" fmla="*/ 3156750 h 3298198"/>
              <a:gd name="connsiteX4" fmla="*/ 9161540 w 9165618"/>
              <a:gd name="connsiteY4" fmla="*/ 2916139 h 3298198"/>
              <a:gd name="connsiteX5" fmla="*/ 9159485 w 9165618"/>
              <a:gd name="connsiteY5" fmla="*/ 3181531 h 3298198"/>
              <a:gd name="connsiteX6" fmla="*/ 9090320 w 9165618"/>
              <a:gd name="connsiteY6" fmla="*/ 3250696 h 3298198"/>
              <a:gd name="connsiteX7" fmla="*/ 25507 w 9165618"/>
              <a:gd name="connsiteY7" fmla="*/ 3298198 h 3298198"/>
              <a:gd name="connsiteX8" fmla="*/ 3657 w 9165618"/>
              <a:gd name="connsiteY8" fmla="*/ 1043974 h 3298198"/>
              <a:gd name="connsiteX0" fmla="*/ 3657 w 9165618"/>
              <a:gd name="connsiteY0" fmla="*/ 1156784 h 3411008"/>
              <a:gd name="connsiteX1" fmla="*/ 123748 w 9165618"/>
              <a:gd name="connsiteY1" fmla="*/ 547984 h 3411008"/>
              <a:gd name="connsiteX2" fmla="*/ 2068148 w 9165618"/>
              <a:gd name="connsiteY2" fmla="*/ 2310594 h 3411008"/>
              <a:gd name="connsiteX3" fmla="*/ 7953978 w 9165618"/>
              <a:gd name="connsiteY3" fmla="*/ 3269560 h 3411008"/>
              <a:gd name="connsiteX4" fmla="*/ 9161540 w 9165618"/>
              <a:gd name="connsiteY4" fmla="*/ 3028949 h 3411008"/>
              <a:gd name="connsiteX5" fmla="*/ 9159485 w 9165618"/>
              <a:gd name="connsiteY5" fmla="*/ 3294341 h 3411008"/>
              <a:gd name="connsiteX6" fmla="*/ 9090320 w 9165618"/>
              <a:gd name="connsiteY6" fmla="*/ 3363506 h 3411008"/>
              <a:gd name="connsiteX7" fmla="*/ 25507 w 9165618"/>
              <a:gd name="connsiteY7" fmla="*/ 3411008 h 3411008"/>
              <a:gd name="connsiteX8" fmla="*/ 3657 w 9165618"/>
              <a:gd name="connsiteY8" fmla="*/ 1156784 h 3411008"/>
              <a:gd name="connsiteX0" fmla="*/ 2451 w 9164412"/>
              <a:gd name="connsiteY0" fmla="*/ 845802 h 3100026"/>
              <a:gd name="connsiteX1" fmla="*/ 122542 w 9164412"/>
              <a:gd name="connsiteY1" fmla="*/ 237002 h 3100026"/>
              <a:gd name="connsiteX2" fmla="*/ 2066942 w 9164412"/>
              <a:gd name="connsiteY2" fmla="*/ 1999612 h 3100026"/>
              <a:gd name="connsiteX3" fmla="*/ 7952772 w 9164412"/>
              <a:gd name="connsiteY3" fmla="*/ 2958578 h 3100026"/>
              <a:gd name="connsiteX4" fmla="*/ 9160334 w 9164412"/>
              <a:gd name="connsiteY4" fmla="*/ 2717967 h 3100026"/>
              <a:gd name="connsiteX5" fmla="*/ 9158279 w 9164412"/>
              <a:gd name="connsiteY5" fmla="*/ 2983359 h 3100026"/>
              <a:gd name="connsiteX6" fmla="*/ 9089114 w 9164412"/>
              <a:gd name="connsiteY6" fmla="*/ 3052524 h 3100026"/>
              <a:gd name="connsiteX7" fmla="*/ 24301 w 9164412"/>
              <a:gd name="connsiteY7" fmla="*/ 3100026 h 3100026"/>
              <a:gd name="connsiteX8" fmla="*/ 2451 w 9164412"/>
              <a:gd name="connsiteY8" fmla="*/ 845802 h 3100026"/>
              <a:gd name="connsiteX0" fmla="*/ 2451 w 9164412"/>
              <a:gd name="connsiteY0" fmla="*/ 1257964 h 3512188"/>
              <a:gd name="connsiteX1" fmla="*/ 40208 w 9164412"/>
              <a:gd name="connsiteY1" fmla="*/ 122222 h 3512188"/>
              <a:gd name="connsiteX2" fmla="*/ 2066942 w 9164412"/>
              <a:gd name="connsiteY2" fmla="*/ 2411774 h 3512188"/>
              <a:gd name="connsiteX3" fmla="*/ 7952772 w 9164412"/>
              <a:gd name="connsiteY3" fmla="*/ 3370740 h 3512188"/>
              <a:gd name="connsiteX4" fmla="*/ 9160334 w 9164412"/>
              <a:gd name="connsiteY4" fmla="*/ 3130129 h 3512188"/>
              <a:gd name="connsiteX5" fmla="*/ 9158279 w 9164412"/>
              <a:gd name="connsiteY5" fmla="*/ 3395521 h 3512188"/>
              <a:gd name="connsiteX6" fmla="*/ 9089114 w 9164412"/>
              <a:gd name="connsiteY6" fmla="*/ 3464686 h 3512188"/>
              <a:gd name="connsiteX7" fmla="*/ 24301 w 9164412"/>
              <a:gd name="connsiteY7" fmla="*/ 3512188 h 3512188"/>
              <a:gd name="connsiteX8" fmla="*/ 2451 w 9164412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370740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257086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9" y="116632"/>
            <a:ext cx="2197019" cy="358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41311">
            <a:off x="-279406" y="5782692"/>
            <a:ext cx="2103455" cy="1104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77" y="1320218"/>
            <a:ext cx="8743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Библиотекари Сергиевского района </a:t>
            </a:r>
            <a:br>
              <a:rPr lang="ru-RU" sz="6000" b="1" i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6000" b="1" i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 годы Великой Отечественной войны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799" y="5353205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 80-летию Победы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0E1180-F617-C294-2033-6CA5A5A2D711}"/>
              </a:ext>
            </a:extLst>
          </p:cNvPr>
          <p:cNvSpPr txBox="1"/>
          <p:nvPr/>
        </p:nvSpPr>
        <p:spPr>
          <a:xfrm>
            <a:off x="3266369" y="649827"/>
            <a:ext cx="46274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«Сергиевская центральная библиотека»</a:t>
            </a:r>
          </a:p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623A28-D145-186A-B669-138BB3BB7E59}"/>
              </a:ext>
            </a:extLst>
          </p:cNvPr>
          <p:cNvSpPr txBox="1"/>
          <p:nvPr/>
        </p:nvSpPr>
        <p:spPr>
          <a:xfrm>
            <a:off x="4985076" y="6444393"/>
            <a:ext cx="5950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endParaRPr lang="ru-RU" dirty="0"/>
          </a:p>
        </p:txBody>
      </p:sp>
      <p:pic>
        <p:nvPicPr>
          <p:cNvPr id="13" name="нов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8423" y="6061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943"/>
      </p:ext>
    </p:extLst>
  </p:cSld>
  <p:clrMapOvr>
    <a:masterClrMapping/>
  </p:clrMapOvr>
  <p:transition spd="slow" advTm="19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C8312E-90C9-5831-FA2B-3FE139635136}"/>
              </a:ext>
            </a:extLst>
          </p:cNvPr>
          <p:cNvSpPr txBox="1"/>
          <p:nvPr/>
        </p:nvSpPr>
        <p:spPr>
          <a:xfrm>
            <a:off x="3419872" y="1890064"/>
            <a:ext cx="319978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AC41B9-D800-5812-A369-4D3E2757AB3F}"/>
              </a:ext>
            </a:extLst>
          </p:cNvPr>
          <p:cNvSpPr txBox="1"/>
          <p:nvPr/>
        </p:nvSpPr>
        <p:spPr>
          <a:xfrm>
            <a:off x="4877428" y="2996952"/>
            <a:ext cx="25574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07C6B5-6FE9-C5D3-D7FD-044F9B87CDD1}"/>
              </a:ext>
            </a:extLst>
          </p:cNvPr>
          <p:cNvSpPr txBox="1"/>
          <p:nvPr/>
        </p:nvSpPr>
        <p:spPr>
          <a:xfrm>
            <a:off x="6156176" y="4103840"/>
            <a:ext cx="307295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136D03-97D3-FFF0-697C-E743D585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19207"/>
          <a:stretch>
            <a:fillRect/>
          </a:stretch>
        </p:blipFill>
        <p:spPr bwMode="auto">
          <a:xfrm>
            <a:off x="291659" y="1209288"/>
            <a:ext cx="2880320" cy="499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394549"/>
      </p:ext>
    </p:extLst>
  </p:cSld>
  <p:clrMapOvr>
    <a:masterClrMapping/>
  </p:clrMapOvr>
  <p:transition spd="slow" advTm="176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AECAE02-4126-3D91-55CB-E7753D82A1DE}"/>
              </a:ext>
            </a:extLst>
          </p:cNvPr>
          <p:cNvSpPr/>
          <p:nvPr/>
        </p:nvSpPr>
        <p:spPr>
          <a:xfrm>
            <a:off x="493434" y="1067048"/>
            <a:ext cx="8208913" cy="337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работники Сергиевского района (Куйбышевской области) в годы Великой Отечественной войны выполняли задачи, связанные с пропагандой военных знаний, мобилизацией населения и помощью фронту. </a:t>
            </a:r>
          </a:p>
        </p:txBody>
      </p:sp>
    </p:spTree>
    <p:extLst>
      <p:ext uri="{BB962C8B-B14F-4D97-AF65-F5344CB8AC3E}">
        <p14:creationId xmlns:p14="http://schemas.microsoft.com/office/powerpoint/2010/main" val="4267644867"/>
      </p:ext>
    </p:extLst>
  </p:cSld>
  <p:clrMapOvr>
    <a:masterClrMapping/>
  </p:clrMapOvr>
  <p:transition spd="slow" advTm="901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4CC241-2F58-223A-84BD-B4C79F168FD7}"/>
              </a:ext>
            </a:extLst>
          </p:cNvPr>
          <p:cNvSpPr txBox="1"/>
          <p:nvPr/>
        </p:nvSpPr>
        <p:spPr>
          <a:xfrm>
            <a:off x="251520" y="1196752"/>
            <a:ext cx="86409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теплых вещей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избы-читальни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агитповозки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эффективный метод агитации.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изба-читальня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Сергиевского района Куйбышевской области организовала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агитповозку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оформленную антифашистскими лозунгами, плакатами, призывавшими к сбору теплых вещей на нужды Красной Армии. Среди населения было собрано за один раз в 1943 г. 100 кг шерсти, 70 овчин, 100 пар валенок, 3 тыс. пар шерстяных носков и т.д. Такие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агитповозки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организовывали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избы-читальни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клубы.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60F3E8-00F2-5951-B14C-A19BB387F2EC}"/>
              </a:ext>
            </a:extLst>
          </p:cNvPr>
          <p:cNvSpPr txBox="1"/>
          <p:nvPr/>
        </p:nvSpPr>
        <p:spPr>
          <a:xfrm>
            <a:off x="2123728" y="4509120"/>
            <a:ext cx="6877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Храмкова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Н.П. Деятельность культурно-просветительных учреждений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Поволжья в 1941-1945 гг. /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Н.П.Храмкова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И.В.Пономаренко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Текст: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электроннный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//Известия Самарского научного центра Российской </a:t>
            </a:r>
          </a:p>
          <a:p>
            <a:pPr algn="just"/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 Т.16.  – 2014. – №3. - С.123-128. –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https://cyberleninka.ru/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23.06.2025)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310F23D4-FF31-175B-649D-9C913443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45867"/>
            <a:ext cx="604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с.Боровка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48085"/>
      </p:ext>
    </p:extLst>
  </p:cSld>
  <p:clrMapOvr>
    <a:masterClrMapping/>
  </p:clrMapOvr>
  <p:transition spd="slow" advTm="2898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024EEC-61C8-0236-08E7-B3C8027E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451" y="202140"/>
            <a:ext cx="604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с.Захаркино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Кармало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-Умёт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Admin\Рабочий стол\косарева л.м\ветераны НПО\Воронин Николай Иванович.jpg">
            <a:extLst>
              <a:ext uri="{FF2B5EF4-FFF2-40B4-BE49-F238E27FC236}">
                <a16:creationId xmlns="" xmlns:a16="http://schemas.microsoft.com/office/drawing/2014/main" id="{BC3528EE-10CF-6842-2A40-62E80929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49" y="1258316"/>
            <a:ext cx="18431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A8256B-B06E-6999-021B-102B0510F8E9}"/>
              </a:ext>
            </a:extLst>
          </p:cNvPr>
          <p:cNvSpPr txBox="1"/>
          <p:nvPr/>
        </p:nvSpPr>
        <p:spPr>
          <a:xfrm>
            <a:off x="1835696" y="1297446"/>
            <a:ext cx="7308304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Николай Иванович Воронин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7 октября 1926 года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с.Елховка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Сергиевского района в крестьянской семье. Окончил семилетку и до 18 лет работал в колхозе. Сеял хлеб, косил, убирал урожай, возил в госпиталь в совхоз «Серноводский» дрова, воду. Помогал санитарам носить раненных. 7 октября 1943 года ему исполнилось 18 лет и в ноябре его призвали в армию. Три месяца подготовки - и на Восточный фронт. Эшелон не дошел до фронта, его развернули и через всю страну отправили на Дальний Восток, на границу с японскими войсками.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1945 года Николай Иванович принимал участие в сдерживании войск Японской армии на границе нашей Родины, участвовал в ликвидации банд, прорывавшихся на территорию нашего государства, его военная специальность снайпер - стрелок. В 1945 году Николая Ивановича направляют в спецвойска, в закрытый город «Арзамас-16». До 1950 года он находился на военной службе. Награжден медалью «За победу над Германией», Орденом Отечественной войны, медалями «За доблестный труд», «Георгий Жуков», «Ветеран труда», юбилейными медалями…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звании ефрейтор вернулся в свою родную деревню Елховка. Как человека грамотного и бывшего военного его назначают на должность заведующего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К.Умётской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избой-читальней.</a:t>
            </a:r>
          </a:p>
        </p:txBody>
      </p:sp>
    </p:spTree>
    <p:extLst>
      <p:ext uri="{BB962C8B-B14F-4D97-AF65-F5344CB8AC3E}">
        <p14:creationId xmlns:p14="http://schemas.microsoft.com/office/powerpoint/2010/main" val="2233634884"/>
      </p:ext>
    </p:extLst>
  </p:cSld>
  <p:clrMapOvr>
    <a:masterClrMapping/>
  </p:clrMapOvr>
  <p:transition spd="slow" advTm="7449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AF0239-53C4-B2DD-38F8-0DC8D3BA197F}"/>
              </a:ext>
            </a:extLst>
          </p:cNvPr>
          <p:cNvSpPr txBox="1"/>
          <p:nvPr/>
        </p:nvSpPr>
        <p:spPr>
          <a:xfrm>
            <a:off x="1187624" y="764704"/>
            <a:ext cx="730830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был прекрасным спортсменом-лыжником, лихо играл на гармони. Неоднократно его посылали на районные, областные всесоюзные соревнования по лыжам и стрельбе. В 1952 году его пригласили работать в Сергиевскую среднюю школу учителем физкультуры. И в этом же году, будучи женатым и имея ребёнка, Николай Иванович в возрасте 26 лет садится за студенческую парту, поступает заочно на факультет физвоспитания в Куйбышевское педагогическое училище.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Одиннадцать лет он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в Сергиевской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школе. И все эти годы он участвовал в соревнованиях по лыжам и стрельбе, занимал призовые места. Дистанции были 18-20-30 км. И всегда возвращался домой с наградами: грамоты, дипломы, кубки, ценные подарки. Но самая дорогая награда, которой он гордился – «Отличник физической культуры». Награждён правительством за достижения в развитии спорта в сельской местности. В 1962 году Николай Иванович перешёл работать в СПТУ – 11 преподавателем физкультуры, где и проработал до пенсии.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43023-EFFA-5CFB-5955-AD45D100AC7A}"/>
              </a:ext>
            </a:extLst>
          </p:cNvPr>
          <p:cNvSpPr txBox="1"/>
          <p:nvPr/>
        </p:nvSpPr>
        <p:spPr>
          <a:xfrm>
            <a:off x="2555776" y="5157192"/>
            <a:ext cx="63685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вы в каждом сердце остаётесь навсегда... : альманах / Муниципальное общеобразовательное учреждение Сергиевская средняя общеобразовательная школа "Образовательный центр". - Сергиевск : Сергиевское полиграфическое предприятие, 2009. - 80 с. : ил. - Текст : непосредственный. С.19-20.</a:t>
            </a:r>
          </a:p>
        </p:txBody>
      </p:sp>
    </p:spTree>
    <p:extLst>
      <p:ext uri="{BB962C8B-B14F-4D97-AF65-F5344CB8AC3E}">
        <p14:creationId xmlns:p14="http://schemas.microsoft.com/office/powerpoint/2010/main" val="2222454569"/>
      </p:ext>
    </p:extLst>
  </p:cSld>
  <p:clrMapOvr>
    <a:masterClrMapping/>
  </p:clrMapOvr>
  <p:transition spd="slow" advTm="5109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C8F084-BAFA-8D10-7A90-D33D69AF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430296"/>
            <a:ext cx="604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с.Калиновка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65A87C-C411-917F-13A8-FBF657778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689"/>
          <a:stretch/>
        </p:blipFill>
        <p:spPr bwMode="auto">
          <a:xfrm>
            <a:off x="311352" y="1244096"/>
            <a:ext cx="1822760" cy="240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FFFA2F-6CB5-A5DD-B8E4-D463B27F2DDF}"/>
              </a:ext>
            </a:extLst>
          </p:cNvPr>
          <p:cNvSpPr txBox="1"/>
          <p:nvPr/>
        </p:nvSpPr>
        <p:spPr>
          <a:xfrm>
            <a:off x="2195736" y="1387962"/>
            <a:ext cx="676875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Лунев Алексей Михайлович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1920 году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с.Калиновка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Сергиевского района Куйбышевской области. До войны работал заведующим библиотекой и избой-читальней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с.Калиновке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Великой Отечественной войны.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Сергиевским РВК в 1941 году.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рядовой.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награждён  орденом Отечественной войны II степени, медалями «За взятие Берлина», «За отвагу» и «За победу над Германией в Великой Отечественной войне 1941–1945 гг.»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Алексей Михайлович Лунев в 1992 году.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3E47BB-2FA1-B326-CABB-8E4F29723A87}"/>
              </a:ext>
            </a:extLst>
          </p:cNvPr>
          <p:cNvSpPr txBox="1"/>
          <p:nvPr/>
        </p:nvSpPr>
        <p:spPr>
          <a:xfrm>
            <a:off x="3923928" y="5433106"/>
            <a:ext cx="4622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предоставлена зав. библиотекой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с.Воротнее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Колдашовой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3D8ADAF-6073-1A7E-FCAA-5EEF0EBD3DDB}"/>
              </a:ext>
            </a:extLst>
          </p:cNvPr>
          <p:cNvSpPr/>
          <p:nvPr/>
        </p:nvSpPr>
        <p:spPr>
          <a:xfrm>
            <a:off x="2427141" y="4923495"/>
            <a:ext cx="630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предоставлены Военным комиссариатом Сергиевского, Исаклинского, Челно-Вершинского и Шенталинского районов Самарской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80C4AD-6203-FBF9-3595-7904700017CA}"/>
              </a:ext>
            </a:extLst>
          </p:cNvPr>
          <p:cNvSpPr txBox="1"/>
          <p:nvPr/>
        </p:nvSpPr>
        <p:spPr>
          <a:xfrm>
            <a:off x="6035023" y="6119927"/>
            <a:ext cx="279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hlinkClick r:id="rId3"/>
              </a:rPr>
              <a:t>https://pamyat-naroda.ru/heroes</a:t>
            </a:r>
            <a:r>
              <a:rPr lang="ru-RU" sz="14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8204748"/>
      </p:ext>
    </p:extLst>
  </p:cSld>
  <p:clrMapOvr>
    <a:masterClrMapping/>
  </p:clrMapOvr>
  <p:transition spd="slow" advTm="23963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A2D6B7-BF42-3133-8902-72E08357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5692140" cy="5951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2127F0-E836-78CD-39A1-FD7E90575653}"/>
              </a:ext>
            </a:extLst>
          </p:cNvPr>
          <p:cNvSpPr txBox="1"/>
          <p:nvPr/>
        </p:nvSpPr>
        <p:spPr>
          <a:xfrm>
            <a:off x="251520" y="4869160"/>
            <a:ext cx="2880321" cy="14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Лунёв Алексей Михайлович Мы народ бессмертный: письмо земляка из Действующей Армии /Алексей Михайлович Лунёв //Ленинский клич. – 1942. – 3 сент. – С.2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9DE10D-35FA-E0CA-1B14-E5B3DBA0A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89"/>
          <a:stretch/>
        </p:blipFill>
        <p:spPr bwMode="auto">
          <a:xfrm>
            <a:off x="311352" y="1244096"/>
            <a:ext cx="1822760" cy="240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693788"/>
      </p:ext>
    </p:extLst>
  </p:cSld>
  <p:clrMapOvr>
    <a:masterClrMapping/>
  </p:clrMapOvr>
  <p:transition spd="slow" advTm="7193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7F8ECF-FAC5-552F-6290-BB1726F2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32656"/>
            <a:ext cx="604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с.Кутузовск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Хутор Вольница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71D88B-73F2-B91F-A6A9-D5BCC06B2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477" r="72837" b="48756"/>
          <a:stretch/>
        </p:blipFill>
        <p:spPr>
          <a:xfrm>
            <a:off x="225930" y="1772816"/>
            <a:ext cx="1868316" cy="2304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5481C2-2FEA-6F03-AE05-A74324A68D6F}"/>
              </a:ext>
            </a:extLst>
          </p:cNvPr>
          <p:cNvSpPr txBox="1"/>
          <p:nvPr/>
        </p:nvSpPr>
        <p:spPr>
          <a:xfrm>
            <a:off x="2207568" y="1628800"/>
            <a:ext cx="6936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Антоновна Новикова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в 1923 году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с.Успенка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Сергиевского района Куйбышевской области.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Участница Великой Отечественной войны. На фронте была артиллеристской. Была награждена  орденом Отечественной войны II степени.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годы войны познакомилась со своим будущим мужем Новиковым Николаем Яковлевичем и вместе вернулись в Сергиевский район. По образованию Анна Антоновна была педагогом. После войны работала заведующей библиотекой на хуторе Вольница Сергиевского района.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Николаем Яковлевичем вырастили шестерых детей.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Умерла Анна Антоновна Новикова в 2009 году.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7C4C4E-9E25-9FC6-8B4C-9B2E14FD459E}"/>
              </a:ext>
            </a:extLst>
          </p:cNvPr>
          <p:cNvSpPr txBox="1"/>
          <p:nvPr/>
        </p:nvSpPr>
        <p:spPr>
          <a:xfrm>
            <a:off x="1835696" y="5148630"/>
            <a:ext cx="669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предоставлена председателем Совета ветеранов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п.Светлодольск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Никифоровой Светланой Анатольевной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39709A-752E-E779-5BBA-343E15635DFB}"/>
              </a:ext>
            </a:extLst>
          </p:cNvPr>
          <p:cNvSpPr txBox="1"/>
          <p:nvPr/>
        </p:nvSpPr>
        <p:spPr>
          <a:xfrm>
            <a:off x="6588224" y="5877272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hlinkClick r:id="rId3"/>
              </a:rPr>
              <a:t>https://pamyat-naroda.ru/</a:t>
            </a:r>
            <a:r>
              <a:rPr lang="ru-RU" sz="16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7763661"/>
      </p:ext>
    </p:extLst>
  </p:cSld>
  <p:clrMapOvr>
    <a:masterClrMapping/>
  </p:clrMapOvr>
  <p:transition spd="slow" advTm="36552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8F35D5-B89C-99B6-2098-3503507D9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22BDB8-A6E4-D83B-EC64-2F9256220E95}"/>
              </a:ext>
            </a:extLst>
          </p:cNvPr>
          <p:cNvSpPr txBox="1"/>
          <p:nvPr/>
        </p:nvSpPr>
        <p:spPr>
          <a:xfrm>
            <a:off x="2207568" y="1165740"/>
            <a:ext cx="6827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Евдокимовна Мельник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16 ноября 1924 года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с.Спасск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Сергиевского района Куйбышевской области.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Участница Великой Отечественной войны. В действующую армию была направлена в 1943 году. Закончила Московское училище связи. По окончании ей была присвоена специальность телеграфист-морзист.  Из Москвы была направлена в город Смоленск на 3 Белорусский фронт, где обучали отдельную роту связи №1385, эта рота обслуживала дивизию ПВО (противовоздушная оборона).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Войну окончила в Восточной Пруссии в городе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Нойштетшин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медаль «За Победу над Германией в Великой Отечественной войне 1941-1945гг.».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окончила педагогические курсы. Более 30 лет проработала библиотекарем Спасской библиотеки.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Умерла в 2003 году.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04BE98-70FB-1498-1819-583048D8BC39}"/>
              </a:ext>
            </a:extLst>
          </p:cNvPr>
          <p:cNvSpPr txBox="1"/>
          <p:nvPr/>
        </p:nvSpPr>
        <p:spPr>
          <a:xfrm>
            <a:off x="1907704" y="5386545"/>
            <a:ext cx="669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предоставлена дочерью Рахимовой Татьяной Семёновной,</a:t>
            </a:r>
          </a:p>
          <a:p>
            <a:pPr algn="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с.Спасск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Сергиевского района Самарской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3F605B-9121-4DF1-4BA3-19397C26588B}"/>
              </a:ext>
            </a:extLst>
          </p:cNvPr>
          <p:cNvSpPr txBox="1"/>
          <p:nvPr/>
        </p:nvSpPr>
        <p:spPr>
          <a:xfrm>
            <a:off x="6568826" y="6021288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hlinkClick r:id="rId2"/>
              </a:rPr>
              <a:t>https://pamyat-naroda.ru/</a:t>
            </a:r>
            <a:r>
              <a:rPr lang="ru-RU" sz="1600" b="1" i="1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C0010F-D3C0-C827-0BC0-0A0DDEBD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9" t="8149" r="68872" b="43025"/>
          <a:stretch>
            <a:fillRect/>
          </a:stretch>
        </p:blipFill>
        <p:spPr>
          <a:xfrm>
            <a:off x="109049" y="1281827"/>
            <a:ext cx="2098519" cy="244827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D60EF9B1-D44C-BF3E-2912-1D6B01D4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45867"/>
            <a:ext cx="604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Спасское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2988"/>
      </p:ext>
    </p:extLst>
  </p:cSld>
  <p:clrMapOvr>
    <a:masterClrMapping/>
  </p:clrMapOvr>
  <p:transition spd="slow" advTm="45816">
    <p:wip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849</Words>
  <Application>Microsoft Office PowerPoint</Application>
  <PresentationFormat>Экран (4:3)</PresentationFormat>
  <Paragraphs>56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28</cp:revision>
  <dcterms:created xsi:type="dcterms:W3CDTF">2020-02-17T09:34:06Z</dcterms:created>
  <dcterms:modified xsi:type="dcterms:W3CDTF">2025-07-11T11:13:16Z</dcterms:modified>
</cp:coreProperties>
</file>